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3" r:id="rId7"/>
    <p:sldId id="272" r:id="rId8"/>
    <p:sldId id="274" r:id="rId9"/>
    <p:sldId id="275" r:id="rId10"/>
    <p:sldId id="276" r:id="rId11"/>
    <p:sldId id="277" r:id="rId12"/>
    <p:sldId id="278" r:id="rId13"/>
    <p:sldId id="279" r:id="rId14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AE6"/>
    <a:srgbClr val="0099CC"/>
    <a:srgbClr val="00CCFF"/>
    <a:srgbClr val="3399FF"/>
    <a:srgbClr val="6699FF"/>
    <a:srgbClr val="FF33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>
      <p:cViewPr varScale="1">
        <p:scale>
          <a:sx n="114" d="100"/>
          <a:sy n="114" d="100"/>
        </p:scale>
        <p:origin x="209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813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25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96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216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89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516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8370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767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790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73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DF16-7525-422B-87F4-094CDA04A3FC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93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6DF16-7525-422B-87F4-094CDA04A3FC}" type="datetimeFigureOut">
              <a:rPr kumimoji="1" lang="ja-JP" altLang="en-US" smtClean="0"/>
              <a:t>2019/1/29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3FA57C-AB59-4833-AF31-95C44D5249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905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js8YAHrrw-0&amp;list=PLGpGsGZ3lmbDIIzZAZ9fxnc1ykigHFoPi&amp;index=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https://www.youtube.com/watch?v=ToYNzqohxLA&amp;list=PLGpGsGZ3lmbDIIzZAZ9fxnc1ykigHFoPi&amp;index=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55576" y="3704372"/>
            <a:ext cx="7772400" cy="1884868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一生に一度の高校生活、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あなたは何に挑戦しますか？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0" y="0"/>
            <a:ext cx="89644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1100" b="1" kern="100" dirty="0">
                <a:solidFill>
                  <a:schemeClr val="bg1">
                    <a:lumMod val="50000"/>
                  </a:schemeClr>
                </a:solidFill>
                <a:latin typeface="Century" panose="02040604050505020304" pitchFamily="18" charset="0"/>
                <a:cs typeface="Times New Roman" panose="02020603050405020304" pitchFamily="18" charset="0"/>
              </a:rPr>
              <a:t>文部科学省 官民協働海外留学創出プロジェクト</a:t>
            </a:r>
            <a:endParaRPr lang="ja-JP" altLang="ja-JP" sz="1100" kern="100" dirty="0">
              <a:solidFill>
                <a:schemeClr val="bg1">
                  <a:lumMod val="50000"/>
                </a:schemeClr>
              </a:solidFill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ja-JP" altLang="ja-JP" sz="1100" b="1" kern="1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トビタテ！留学</a:t>
            </a:r>
            <a:r>
              <a:rPr lang="en-US" altLang="ja-JP" sz="1100" b="1" kern="1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JAPAN </a:t>
            </a:r>
            <a:r>
              <a:rPr lang="ja-JP" altLang="ja-JP" sz="1100" b="1" kern="100" dirty="0">
                <a:solidFill>
                  <a:schemeClr val="bg1">
                    <a:lumMod val="50000"/>
                  </a:schemeClr>
                </a:solidFill>
                <a:cs typeface="Times New Roman" panose="02020603050405020304" pitchFamily="18" charset="0"/>
              </a:rPr>
              <a:t>特別授業</a:t>
            </a:r>
            <a:endParaRPr lang="ja-JP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836712"/>
            <a:ext cx="9289032" cy="245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1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下矢印 11">
            <a:extLst>
              <a:ext uri="{FF2B5EF4-FFF2-40B4-BE49-F238E27FC236}">
                <a16:creationId xmlns:a16="http://schemas.microsoft.com/office/drawing/2014/main" id="{1BD44717-96B0-47DA-BC79-CDD6C37DAAF5}"/>
              </a:ext>
            </a:extLst>
          </p:cNvPr>
          <p:cNvSpPr/>
          <p:nvPr/>
        </p:nvSpPr>
        <p:spPr>
          <a:xfrm>
            <a:off x="4211960" y="2744824"/>
            <a:ext cx="792088" cy="2070994"/>
          </a:xfrm>
          <a:prstGeom prst="downArrow">
            <a:avLst>
              <a:gd name="adj1" fmla="val 50000"/>
              <a:gd name="adj2" fmla="val 4014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3E2C545-3897-4800-AAD9-B62A18DA669D}"/>
              </a:ext>
            </a:extLst>
          </p:cNvPr>
          <p:cNvSpPr/>
          <p:nvPr/>
        </p:nvSpPr>
        <p:spPr>
          <a:xfrm>
            <a:off x="1835696" y="1844824"/>
            <a:ext cx="5472608" cy="90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7A8350C-6834-4C7E-A044-B8AAD75B3662}"/>
              </a:ext>
            </a:extLst>
          </p:cNvPr>
          <p:cNvSpPr/>
          <p:nvPr/>
        </p:nvSpPr>
        <p:spPr>
          <a:xfrm>
            <a:off x="1835696" y="3330321"/>
            <a:ext cx="5472608" cy="90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00BF0B4-3D9E-4828-B740-4018BC3F32AD}"/>
              </a:ext>
            </a:extLst>
          </p:cNvPr>
          <p:cNvSpPr/>
          <p:nvPr/>
        </p:nvSpPr>
        <p:spPr>
          <a:xfrm>
            <a:off x="1846600" y="4815818"/>
            <a:ext cx="5472608" cy="90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5AB6B0A7-6FDB-4646-8B2E-FB0886C3BF61}"/>
              </a:ext>
            </a:extLst>
          </p:cNvPr>
          <p:cNvSpPr txBox="1">
            <a:spLocks/>
          </p:cNvSpPr>
          <p:nvPr/>
        </p:nvSpPr>
        <p:spPr>
          <a:xfrm>
            <a:off x="2771800" y="1944217"/>
            <a:ext cx="4283968" cy="8367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これからの社会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FFC8AC7A-D9C3-474E-9D72-F3C84115C786}"/>
              </a:ext>
            </a:extLst>
          </p:cNvPr>
          <p:cNvSpPr txBox="1">
            <a:spLocks/>
          </p:cNvSpPr>
          <p:nvPr/>
        </p:nvSpPr>
        <p:spPr>
          <a:xfrm>
            <a:off x="3419872" y="3393610"/>
            <a:ext cx="2592288" cy="8367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動画視聴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5BE1761F-977B-4AB7-97FF-FB428048A46F}"/>
              </a:ext>
            </a:extLst>
          </p:cNvPr>
          <p:cNvSpPr txBox="1">
            <a:spLocks/>
          </p:cNvSpPr>
          <p:nvPr/>
        </p:nvSpPr>
        <p:spPr>
          <a:xfrm>
            <a:off x="2771800" y="4913764"/>
            <a:ext cx="4283968" cy="8367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グループワーク</a:t>
            </a:r>
          </a:p>
        </p:txBody>
      </p:sp>
    </p:spTree>
    <p:extLst>
      <p:ext uri="{BB962C8B-B14F-4D97-AF65-F5344CB8AC3E}">
        <p14:creationId xmlns:p14="http://schemas.microsoft.com/office/powerpoint/2010/main" val="1251513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016" y="216025"/>
            <a:ext cx="7596336" cy="836711"/>
          </a:xfrm>
        </p:spPr>
        <p:txBody>
          <a:bodyPr wrap="none">
            <a:noAutofit/>
          </a:bodyPr>
          <a:lstStyle/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グループワーク</a:t>
            </a:r>
            <a:endParaRPr kumimoji="1" lang="ja-JP" altLang="en-US" sz="4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フローチャート: 他ページ結合子 2">
            <a:extLst>
              <a:ext uri="{FF2B5EF4-FFF2-40B4-BE49-F238E27FC236}">
                <a16:creationId xmlns:a16="http://schemas.microsoft.com/office/drawing/2014/main" id="{D1545A40-FFCD-4866-902C-F0D7AEB4D87B}"/>
              </a:ext>
            </a:extLst>
          </p:cNvPr>
          <p:cNvSpPr/>
          <p:nvPr/>
        </p:nvSpPr>
        <p:spPr>
          <a:xfrm rot="16200000">
            <a:off x="5264382" y="843613"/>
            <a:ext cx="998740" cy="1285300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フローチャート: 他ページ結合子 4">
            <a:extLst>
              <a:ext uri="{FF2B5EF4-FFF2-40B4-BE49-F238E27FC236}">
                <a16:creationId xmlns:a16="http://schemas.microsoft.com/office/drawing/2014/main" id="{877133FA-7008-4069-941B-812F0520DAD7}"/>
              </a:ext>
            </a:extLst>
          </p:cNvPr>
          <p:cNvSpPr/>
          <p:nvPr/>
        </p:nvSpPr>
        <p:spPr>
          <a:xfrm rot="16200000">
            <a:off x="7879922" y="812295"/>
            <a:ext cx="998740" cy="1285300"/>
          </a:xfrm>
          <a:prstGeom prst="flowChartOffpageConnector">
            <a:avLst/>
          </a:prstGeom>
          <a:solidFill>
            <a:srgbClr val="00AAE6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フローチャート: 他ページ結合子 5">
            <a:extLst>
              <a:ext uri="{FF2B5EF4-FFF2-40B4-BE49-F238E27FC236}">
                <a16:creationId xmlns:a16="http://schemas.microsoft.com/office/drawing/2014/main" id="{C63BC8AC-F5A1-480E-BE60-71C6517A2052}"/>
              </a:ext>
            </a:extLst>
          </p:cNvPr>
          <p:cNvSpPr/>
          <p:nvPr/>
        </p:nvSpPr>
        <p:spPr>
          <a:xfrm rot="16200000">
            <a:off x="6569405" y="812295"/>
            <a:ext cx="998740" cy="1285300"/>
          </a:xfrm>
          <a:prstGeom prst="flowChartOffpageConnector">
            <a:avLst/>
          </a:prstGeom>
          <a:solidFill>
            <a:srgbClr val="00AAE6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5F3CEE8-623B-419F-A484-F88AEB961AC4}"/>
              </a:ext>
            </a:extLst>
          </p:cNvPr>
          <p:cNvSpPr txBox="1">
            <a:spLocks/>
          </p:cNvSpPr>
          <p:nvPr/>
        </p:nvSpPr>
        <p:spPr>
          <a:xfrm>
            <a:off x="5246706" y="1311364"/>
            <a:ext cx="1512495" cy="39289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個人</a:t>
            </a:r>
            <a:endParaRPr lang="en-US" altLang="ja-JP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ワーク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FFA0CA5-E1EC-458A-A404-F463CE741CA1}"/>
              </a:ext>
            </a:extLst>
          </p:cNvPr>
          <p:cNvSpPr txBox="1">
            <a:spLocks/>
          </p:cNvSpPr>
          <p:nvPr/>
        </p:nvSpPr>
        <p:spPr>
          <a:xfrm>
            <a:off x="6426125" y="1311363"/>
            <a:ext cx="1512495" cy="39289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グループ</a:t>
            </a:r>
            <a:endParaRPr lang="en-US" altLang="ja-JP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ワーク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DD3D1F9E-73C0-47E5-9AE0-CE32450529BD}"/>
              </a:ext>
            </a:extLst>
          </p:cNvPr>
          <p:cNvSpPr txBox="1">
            <a:spLocks/>
          </p:cNvSpPr>
          <p:nvPr/>
        </p:nvSpPr>
        <p:spPr>
          <a:xfrm>
            <a:off x="7991888" y="1256618"/>
            <a:ext cx="1071985" cy="39289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宣言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8843E2D0-D746-46B4-903A-1EC1F0D33286}"/>
              </a:ext>
            </a:extLst>
          </p:cNvPr>
          <p:cNvSpPr txBox="1">
            <a:spLocks/>
          </p:cNvSpPr>
          <p:nvPr/>
        </p:nvSpPr>
        <p:spPr>
          <a:xfrm>
            <a:off x="755576" y="2636912"/>
            <a:ext cx="7772400" cy="1884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映像を見て感じたことを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記入してみましょう。</a:t>
            </a:r>
          </a:p>
        </p:txBody>
      </p:sp>
    </p:spTree>
    <p:extLst>
      <p:ext uri="{BB962C8B-B14F-4D97-AF65-F5344CB8AC3E}">
        <p14:creationId xmlns:p14="http://schemas.microsoft.com/office/powerpoint/2010/main" val="4004805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016" y="216025"/>
            <a:ext cx="7596336" cy="836711"/>
          </a:xfrm>
        </p:spPr>
        <p:txBody>
          <a:bodyPr wrap="none">
            <a:noAutofit/>
          </a:bodyPr>
          <a:lstStyle/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グループワーク</a:t>
            </a:r>
            <a:endParaRPr kumimoji="1" lang="ja-JP" altLang="en-US" sz="4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フローチャート: 他ページ結合子 2">
            <a:extLst>
              <a:ext uri="{FF2B5EF4-FFF2-40B4-BE49-F238E27FC236}">
                <a16:creationId xmlns:a16="http://schemas.microsoft.com/office/drawing/2014/main" id="{D1545A40-FFCD-4866-902C-F0D7AEB4D87B}"/>
              </a:ext>
            </a:extLst>
          </p:cNvPr>
          <p:cNvSpPr/>
          <p:nvPr/>
        </p:nvSpPr>
        <p:spPr>
          <a:xfrm rot="16200000">
            <a:off x="5264382" y="843613"/>
            <a:ext cx="998740" cy="1285300"/>
          </a:xfrm>
          <a:prstGeom prst="flowChartOffpageConnector">
            <a:avLst/>
          </a:prstGeom>
          <a:solidFill>
            <a:srgbClr val="00AAE6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フローチャート: 他ページ結合子 4">
            <a:extLst>
              <a:ext uri="{FF2B5EF4-FFF2-40B4-BE49-F238E27FC236}">
                <a16:creationId xmlns:a16="http://schemas.microsoft.com/office/drawing/2014/main" id="{877133FA-7008-4069-941B-812F0520DAD7}"/>
              </a:ext>
            </a:extLst>
          </p:cNvPr>
          <p:cNvSpPr/>
          <p:nvPr/>
        </p:nvSpPr>
        <p:spPr>
          <a:xfrm rot="16200000">
            <a:off x="7879922" y="812295"/>
            <a:ext cx="998740" cy="1285300"/>
          </a:xfrm>
          <a:prstGeom prst="flowChartOffpageConnector">
            <a:avLst/>
          </a:prstGeom>
          <a:solidFill>
            <a:srgbClr val="00AAE6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フローチャート: 他ページ結合子 5">
            <a:extLst>
              <a:ext uri="{FF2B5EF4-FFF2-40B4-BE49-F238E27FC236}">
                <a16:creationId xmlns:a16="http://schemas.microsoft.com/office/drawing/2014/main" id="{C63BC8AC-F5A1-480E-BE60-71C6517A2052}"/>
              </a:ext>
            </a:extLst>
          </p:cNvPr>
          <p:cNvSpPr/>
          <p:nvPr/>
        </p:nvSpPr>
        <p:spPr>
          <a:xfrm rot="16200000">
            <a:off x="6569405" y="812295"/>
            <a:ext cx="998740" cy="1285300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5F3CEE8-623B-419F-A484-F88AEB961AC4}"/>
              </a:ext>
            </a:extLst>
          </p:cNvPr>
          <p:cNvSpPr txBox="1">
            <a:spLocks/>
          </p:cNvSpPr>
          <p:nvPr/>
        </p:nvSpPr>
        <p:spPr>
          <a:xfrm>
            <a:off x="5246706" y="1311364"/>
            <a:ext cx="1512495" cy="39289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個人</a:t>
            </a:r>
            <a:endParaRPr lang="en-US" altLang="ja-JP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ワーク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FFA0CA5-E1EC-458A-A404-F463CE741CA1}"/>
              </a:ext>
            </a:extLst>
          </p:cNvPr>
          <p:cNvSpPr txBox="1">
            <a:spLocks/>
          </p:cNvSpPr>
          <p:nvPr/>
        </p:nvSpPr>
        <p:spPr>
          <a:xfrm>
            <a:off x="6426125" y="1311363"/>
            <a:ext cx="1512495" cy="39289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グループ</a:t>
            </a:r>
            <a:endParaRPr lang="en-US" altLang="ja-JP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ワーク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DD3D1F9E-73C0-47E5-9AE0-CE32450529BD}"/>
              </a:ext>
            </a:extLst>
          </p:cNvPr>
          <p:cNvSpPr txBox="1">
            <a:spLocks/>
          </p:cNvSpPr>
          <p:nvPr/>
        </p:nvSpPr>
        <p:spPr>
          <a:xfrm>
            <a:off x="7991888" y="1256618"/>
            <a:ext cx="1071985" cy="39289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宣言</a:t>
            </a:r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8843E2D0-D746-46B4-903A-1EC1F0D33286}"/>
              </a:ext>
            </a:extLst>
          </p:cNvPr>
          <p:cNvSpPr txBox="1">
            <a:spLocks/>
          </p:cNvSpPr>
          <p:nvPr/>
        </p:nvSpPr>
        <p:spPr>
          <a:xfrm>
            <a:off x="755576" y="2636912"/>
            <a:ext cx="7772400" cy="22354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グループで意見を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共有してみましょう。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（シートに記入）</a:t>
            </a:r>
          </a:p>
        </p:txBody>
      </p:sp>
    </p:spTree>
    <p:extLst>
      <p:ext uri="{BB962C8B-B14F-4D97-AF65-F5344CB8AC3E}">
        <p14:creationId xmlns:p14="http://schemas.microsoft.com/office/powerpoint/2010/main" val="1383447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016" y="216025"/>
            <a:ext cx="7596336" cy="836711"/>
          </a:xfrm>
        </p:spPr>
        <p:txBody>
          <a:bodyPr wrap="none">
            <a:noAutofit/>
          </a:bodyPr>
          <a:lstStyle/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グループワーク</a:t>
            </a:r>
            <a:endParaRPr kumimoji="1" lang="ja-JP" altLang="en-US" sz="4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フローチャート: 他ページ結合子 2">
            <a:extLst>
              <a:ext uri="{FF2B5EF4-FFF2-40B4-BE49-F238E27FC236}">
                <a16:creationId xmlns:a16="http://schemas.microsoft.com/office/drawing/2014/main" id="{D1545A40-FFCD-4866-902C-F0D7AEB4D87B}"/>
              </a:ext>
            </a:extLst>
          </p:cNvPr>
          <p:cNvSpPr/>
          <p:nvPr/>
        </p:nvSpPr>
        <p:spPr>
          <a:xfrm rot="16200000">
            <a:off x="5264382" y="843613"/>
            <a:ext cx="998740" cy="1285300"/>
          </a:xfrm>
          <a:prstGeom prst="flowChartOffpageConnector">
            <a:avLst/>
          </a:prstGeom>
          <a:solidFill>
            <a:srgbClr val="00AAE6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フローチャート: 他ページ結合子 4">
            <a:extLst>
              <a:ext uri="{FF2B5EF4-FFF2-40B4-BE49-F238E27FC236}">
                <a16:creationId xmlns:a16="http://schemas.microsoft.com/office/drawing/2014/main" id="{877133FA-7008-4069-941B-812F0520DAD7}"/>
              </a:ext>
            </a:extLst>
          </p:cNvPr>
          <p:cNvSpPr/>
          <p:nvPr/>
        </p:nvSpPr>
        <p:spPr>
          <a:xfrm rot="16200000">
            <a:off x="7879922" y="812295"/>
            <a:ext cx="998740" cy="1285300"/>
          </a:xfrm>
          <a:prstGeom prst="flowChartOffpageConnector">
            <a:avLst/>
          </a:prstGeom>
          <a:solidFill>
            <a:schemeClr val="accent6">
              <a:lumMod val="75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フローチャート: 他ページ結合子 5">
            <a:extLst>
              <a:ext uri="{FF2B5EF4-FFF2-40B4-BE49-F238E27FC236}">
                <a16:creationId xmlns:a16="http://schemas.microsoft.com/office/drawing/2014/main" id="{C63BC8AC-F5A1-480E-BE60-71C6517A2052}"/>
              </a:ext>
            </a:extLst>
          </p:cNvPr>
          <p:cNvSpPr/>
          <p:nvPr/>
        </p:nvSpPr>
        <p:spPr>
          <a:xfrm rot="16200000">
            <a:off x="6569405" y="812295"/>
            <a:ext cx="998740" cy="1285300"/>
          </a:xfrm>
          <a:prstGeom prst="flowChartOffpageConnector">
            <a:avLst/>
          </a:prstGeom>
          <a:solidFill>
            <a:srgbClr val="00AAE6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5F3CEE8-623B-419F-A484-F88AEB961AC4}"/>
              </a:ext>
            </a:extLst>
          </p:cNvPr>
          <p:cNvSpPr txBox="1">
            <a:spLocks/>
          </p:cNvSpPr>
          <p:nvPr/>
        </p:nvSpPr>
        <p:spPr>
          <a:xfrm>
            <a:off x="5246706" y="1311364"/>
            <a:ext cx="1512495" cy="39289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個人</a:t>
            </a:r>
            <a:endParaRPr lang="en-US" altLang="ja-JP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ワーク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FFA0CA5-E1EC-458A-A404-F463CE741CA1}"/>
              </a:ext>
            </a:extLst>
          </p:cNvPr>
          <p:cNvSpPr txBox="1">
            <a:spLocks/>
          </p:cNvSpPr>
          <p:nvPr/>
        </p:nvSpPr>
        <p:spPr>
          <a:xfrm>
            <a:off x="6426125" y="1311363"/>
            <a:ext cx="1512495" cy="39289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グループ</a:t>
            </a:r>
            <a:endParaRPr lang="en-US" altLang="ja-JP" sz="2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ワーク</a:t>
            </a:r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DD3D1F9E-73C0-47E5-9AE0-CE32450529BD}"/>
              </a:ext>
            </a:extLst>
          </p:cNvPr>
          <p:cNvSpPr txBox="1">
            <a:spLocks/>
          </p:cNvSpPr>
          <p:nvPr/>
        </p:nvSpPr>
        <p:spPr>
          <a:xfrm>
            <a:off x="7991888" y="1256618"/>
            <a:ext cx="1071985" cy="39289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宣言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AE6230CC-6C3F-4568-8F89-C570FF2ED666}"/>
              </a:ext>
            </a:extLst>
          </p:cNvPr>
          <p:cNvSpPr txBox="1">
            <a:spLocks/>
          </p:cNvSpPr>
          <p:nvPr/>
        </p:nvSpPr>
        <p:spPr>
          <a:xfrm>
            <a:off x="395536" y="2780928"/>
            <a:ext cx="8568952" cy="266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一生に一度の高校生活、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わたしは </a:t>
            </a:r>
            <a:r>
              <a:rPr lang="en-US" altLang="ja-JP" sz="8000" dirty="0">
                <a:latin typeface="+mn-ea"/>
                <a:ea typeface="+mn-ea"/>
              </a:rPr>
              <a:t>(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　　　</a:t>
            </a:r>
            <a:r>
              <a:rPr lang="en-US" altLang="ja-JP" sz="8600" dirty="0">
                <a:latin typeface="+mn-ea"/>
                <a:ea typeface="+mn-ea"/>
              </a:rPr>
              <a:t>)</a:t>
            </a:r>
            <a:endParaRPr lang="en-US" altLang="ja-JP" dirty="0">
              <a:latin typeface="+mn-ea"/>
              <a:ea typeface="+mn-ea"/>
            </a:endParaRPr>
          </a:p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に挑戦してみたい！</a:t>
            </a:r>
          </a:p>
        </p:txBody>
      </p:sp>
    </p:spTree>
    <p:extLst>
      <p:ext uri="{BB962C8B-B14F-4D97-AF65-F5344CB8AC3E}">
        <p14:creationId xmlns:p14="http://schemas.microsoft.com/office/powerpoint/2010/main" val="67451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下矢印 11"/>
          <p:cNvSpPr/>
          <p:nvPr/>
        </p:nvSpPr>
        <p:spPr>
          <a:xfrm>
            <a:off x="4211960" y="2744824"/>
            <a:ext cx="792088" cy="2070994"/>
          </a:xfrm>
          <a:prstGeom prst="downArrow">
            <a:avLst>
              <a:gd name="adj1" fmla="val 50000"/>
              <a:gd name="adj2" fmla="val 4014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016" y="216025"/>
            <a:ext cx="4283968" cy="836711"/>
          </a:xfrm>
        </p:spPr>
        <p:txBody>
          <a:bodyPr>
            <a:normAutofit/>
          </a:bodyPr>
          <a:lstStyle/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目次</a:t>
            </a:r>
            <a:endParaRPr kumimoji="1" lang="ja-JP" altLang="en-US" sz="4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835696" y="1844824"/>
            <a:ext cx="5472608" cy="900000"/>
          </a:xfrm>
          <a:prstGeom prst="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835696" y="3330321"/>
            <a:ext cx="5472608" cy="900000"/>
          </a:xfrm>
          <a:prstGeom prst="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846600" y="4815818"/>
            <a:ext cx="5472608" cy="900000"/>
          </a:xfrm>
          <a:prstGeom prst="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2771800" y="1944217"/>
            <a:ext cx="4283968" cy="8367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これからの社会</a:t>
            </a: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3419872" y="3393610"/>
            <a:ext cx="2592288" cy="8367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動画視聴</a:t>
            </a: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2771800" y="4913764"/>
            <a:ext cx="4283968" cy="8367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グループワーク</a:t>
            </a:r>
          </a:p>
        </p:txBody>
      </p:sp>
    </p:spTree>
    <p:extLst>
      <p:ext uri="{BB962C8B-B14F-4D97-AF65-F5344CB8AC3E}">
        <p14:creationId xmlns:p14="http://schemas.microsoft.com/office/powerpoint/2010/main" val="2742365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166" y="3212976"/>
            <a:ext cx="3524094" cy="3344903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016" y="216025"/>
            <a:ext cx="4716016" cy="836711"/>
          </a:xfrm>
        </p:spPr>
        <p:txBody>
          <a:bodyPr wrap="none">
            <a:noAutofit/>
          </a:bodyPr>
          <a:lstStyle/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これからの社会（人口減少？）</a:t>
            </a:r>
            <a:endParaRPr kumimoji="1" lang="ja-JP" altLang="en-US" sz="4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1669658" y="1598160"/>
            <a:ext cx="2520000" cy="0"/>
          </a:xfrm>
          <a:prstGeom prst="straightConnector1">
            <a:avLst/>
          </a:prstGeom>
          <a:ln w="44450">
            <a:solidFill>
              <a:srgbClr val="0033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5004328" y="1598160"/>
            <a:ext cx="2520000" cy="0"/>
          </a:xfrm>
          <a:prstGeom prst="straightConnector1">
            <a:avLst/>
          </a:prstGeom>
          <a:ln w="44450">
            <a:solidFill>
              <a:srgbClr val="0033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タイトル 1"/>
          <p:cNvSpPr txBox="1">
            <a:spLocks/>
          </p:cNvSpPr>
          <p:nvPr/>
        </p:nvSpPr>
        <p:spPr>
          <a:xfrm>
            <a:off x="1561506" y="1052736"/>
            <a:ext cx="2736304" cy="6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2000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4860032" y="1035702"/>
            <a:ext cx="2736304" cy="6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2050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-691542" y="2211541"/>
            <a:ext cx="2736304" cy="6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</a:t>
            </a:r>
          </a:p>
        </p:txBody>
      </p:sp>
      <p:sp>
        <p:nvSpPr>
          <p:cNvPr id="44" name="右矢印 43"/>
          <p:cNvSpPr/>
          <p:nvPr/>
        </p:nvSpPr>
        <p:spPr>
          <a:xfrm rot="2153786">
            <a:off x="4279105" y="2422198"/>
            <a:ext cx="626732" cy="432048"/>
          </a:xfrm>
          <a:prstGeom prst="rightArrow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9" name="グループ化 48"/>
          <p:cNvGrpSpPr/>
          <p:nvPr/>
        </p:nvGrpSpPr>
        <p:grpSpPr>
          <a:xfrm>
            <a:off x="1763688" y="1772815"/>
            <a:ext cx="2128681" cy="1557531"/>
            <a:chOff x="1763688" y="1772815"/>
            <a:chExt cx="2128681" cy="1557531"/>
          </a:xfrm>
        </p:grpSpPr>
        <p:pic>
          <p:nvPicPr>
            <p:cNvPr id="45" name="図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39181" y="1784690"/>
              <a:ext cx="1053188" cy="1545656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3688" y="1772816"/>
              <a:ext cx="1053188" cy="1545656"/>
            </a:xfrm>
            <a:prstGeom prst="rect">
              <a:avLst/>
            </a:prstGeom>
          </p:spPr>
        </p:pic>
        <p:sp>
          <p:nvSpPr>
            <p:cNvPr id="25" name="正方形/長方形 24"/>
            <p:cNvSpPr/>
            <p:nvPr/>
          </p:nvSpPr>
          <p:spPr>
            <a:xfrm>
              <a:off x="2903493" y="1772815"/>
              <a:ext cx="936000" cy="110077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グループ化 49"/>
          <p:cNvGrpSpPr/>
          <p:nvPr/>
        </p:nvGrpSpPr>
        <p:grpSpPr>
          <a:xfrm>
            <a:off x="5296907" y="1784690"/>
            <a:ext cx="2128681" cy="1557531"/>
            <a:chOff x="5296907" y="1784690"/>
            <a:chExt cx="2128681" cy="1557531"/>
          </a:xfrm>
        </p:grpSpPr>
        <p:pic>
          <p:nvPicPr>
            <p:cNvPr id="46" name="図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72400" y="1796565"/>
              <a:ext cx="1053188" cy="1545656"/>
            </a:xfrm>
            <a:prstGeom prst="rect">
              <a:avLst/>
            </a:prstGeom>
          </p:spPr>
        </p:pic>
        <p:pic>
          <p:nvPicPr>
            <p:cNvPr id="47" name="図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6907" y="1784691"/>
              <a:ext cx="1053188" cy="1545656"/>
            </a:xfrm>
            <a:prstGeom prst="rect">
              <a:avLst/>
            </a:prstGeom>
          </p:spPr>
        </p:pic>
        <p:sp>
          <p:nvSpPr>
            <p:cNvPr id="48" name="正方形/長方形 47"/>
            <p:cNvSpPr/>
            <p:nvPr/>
          </p:nvSpPr>
          <p:spPr>
            <a:xfrm>
              <a:off x="6436712" y="1784690"/>
              <a:ext cx="936000" cy="1332000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53" name="四角形: 角を丸くする 250"/>
          <p:cNvSpPr/>
          <p:nvPr/>
        </p:nvSpPr>
        <p:spPr>
          <a:xfrm>
            <a:off x="2223098" y="3318472"/>
            <a:ext cx="1187556" cy="406308"/>
          </a:xfrm>
          <a:prstGeom prst="roundRect">
            <a:avLst/>
          </a:prstGeom>
          <a:solidFill>
            <a:srgbClr val="FFC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1.27</a:t>
            </a:r>
            <a:r>
              <a:rPr lang="ja-JP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億人</a:t>
            </a:r>
            <a:endParaRPr kumimoji="1" lang="ja-JP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四角形: 角を丸くする 250"/>
          <p:cNvSpPr/>
          <p:nvPr/>
        </p:nvSpPr>
        <p:spPr>
          <a:xfrm>
            <a:off x="5767470" y="3323368"/>
            <a:ext cx="1187556" cy="406308"/>
          </a:xfrm>
          <a:prstGeom prst="roundRect">
            <a:avLst/>
          </a:prstGeom>
          <a:solidFill>
            <a:srgbClr val="FFC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1.09</a:t>
            </a:r>
            <a:r>
              <a:rPr lang="ja-JP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億人</a:t>
            </a:r>
            <a:endParaRPr kumimoji="1" lang="ja-JP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420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289"/>
            <a:ext cx="9144000" cy="5011422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016" y="216025"/>
            <a:ext cx="7596336" cy="836711"/>
          </a:xfrm>
        </p:spPr>
        <p:txBody>
          <a:bodyPr wrap="none">
            <a:noAutofit/>
          </a:bodyPr>
          <a:lstStyle/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これからの社会（人口増加！）</a:t>
            </a:r>
            <a:endParaRPr kumimoji="1" lang="ja-JP" altLang="en-US" sz="4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V="1">
            <a:off x="1669658" y="1598160"/>
            <a:ext cx="2520000" cy="0"/>
          </a:xfrm>
          <a:prstGeom prst="straightConnector1">
            <a:avLst/>
          </a:prstGeom>
          <a:ln w="44450">
            <a:solidFill>
              <a:srgbClr val="0033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V="1">
            <a:off x="5004328" y="1598160"/>
            <a:ext cx="2520000" cy="0"/>
          </a:xfrm>
          <a:prstGeom prst="straightConnector1">
            <a:avLst/>
          </a:prstGeom>
          <a:ln w="44450">
            <a:solidFill>
              <a:srgbClr val="003366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タイトル 1"/>
          <p:cNvSpPr txBox="1">
            <a:spLocks/>
          </p:cNvSpPr>
          <p:nvPr/>
        </p:nvSpPr>
        <p:spPr>
          <a:xfrm>
            <a:off x="1561506" y="1052736"/>
            <a:ext cx="2736304" cy="6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2000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</a:p>
        </p:txBody>
      </p:sp>
      <p:sp>
        <p:nvSpPr>
          <p:cNvPr id="23" name="タイトル 1"/>
          <p:cNvSpPr txBox="1">
            <a:spLocks/>
          </p:cNvSpPr>
          <p:nvPr/>
        </p:nvSpPr>
        <p:spPr>
          <a:xfrm>
            <a:off x="4860032" y="1035702"/>
            <a:ext cx="2736304" cy="6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2050</a:t>
            </a:r>
            <a:r>
              <a:rPr lang="ja-JP" altLang="en-US" sz="3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</a:p>
        </p:txBody>
      </p:sp>
      <p:sp>
        <p:nvSpPr>
          <p:cNvPr id="43" name="タイトル 1"/>
          <p:cNvSpPr txBox="1">
            <a:spLocks/>
          </p:cNvSpPr>
          <p:nvPr/>
        </p:nvSpPr>
        <p:spPr>
          <a:xfrm>
            <a:off x="-691542" y="2211541"/>
            <a:ext cx="2736304" cy="6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日本</a:t>
            </a:r>
          </a:p>
        </p:txBody>
      </p:sp>
      <p:sp>
        <p:nvSpPr>
          <p:cNvPr id="44" name="右矢印 43"/>
          <p:cNvSpPr/>
          <p:nvPr/>
        </p:nvSpPr>
        <p:spPr>
          <a:xfrm rot="2153786">
            <a:off x="4279105" y="2422198"/>
            <a:ext cx="626732" cy="432048"/>
          </a:xfrm>
          <a:prstGeom prst="rightArrow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タイトル 1"/>
          <p:cNvSpPr txBox="1">
            <a:spLocks/>
          </p:cNvSpPr>
          <p:nvPr/>
        </p:nvSpPr>
        <p:spPr>
          <a:xfrm>
            <a:off x="-641623" y="4235863"/>
            <a:ext cx="2736304" cy="6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世界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1898700" y="3803815"/>
            <a:ext cx="1827732" cy="1210563"/>
            <a:chOff x="1898700" y="4365104"/>
            <a:chExt cx="1827732" cy="1210563"/>
          </a:xfrm>
        </p:grpSpPr>
        <p:grpSp>
          <p:nvGrpSpPr>
            <p:cNvPr id="46" name="グループ化 45"/>
            <p:cNvGrpSpPr/>
            <p:nvPr/>
          </p:nvGrpSpPr>
          <p:grpSpPr>
            <a:xfrm>
              <a:off x="1898700" y="4374962"/>
              <a:ext cx="1093997" cy="1200705"/>
              <a:chOff x="201960" y="2107602"/>
              <a:chExt cx="2606165" cy="3684175"/>
            </a:xfrm>
          </p:grpSpPr>
          <p:grpSp>
            <p:nvGrpSpPr>
              <p:cNvPr id="47" name="グループ化 46"/>
              <p:cNvGrpSpPr/>
              <p:nvPr/>
            </p:nvGrpSpPr>
            <p:grpSpPr>
              <a:xfrm>
                <a:off x="201961" y="2107602"/>
                <a:ext cx="2589365" cy="683724"/>
                <a:chOff x="382655" y="5515275"/>
                <a:chExt cx="3653868" cy="954956"/>
              </a:xfrm>
            </p:grpSpPr>
            <p:pic>
              <p:nvPicPr>
                <p:cNvPr id="76" name="図 7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2655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77" name="図 7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1633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78" name="図 7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0611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79" name="図 7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589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80" name="図 7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8567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81" name="図 8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27545" y="5515275"/>
                  <a:ext cx="608978" cy="954956"/>
                </a:xfrm>
                <a:prstGeom prst="rect">
                  <a:avLst/>
                </a:prstGeom>
              </p:spPr>
            </p:pic>
          </p:grpSp>
          <p:grpSp>
            <p:nvGrpSpPr>
              <p:cNvPr id="48" name="グループ化 47"/>
              <p:cNvGrpSpPr/>
              <p:nvPr/>
            </p:nvGrpSpPr>
            <p:grpSpPr>
              <a:xfrm>
                <a:off x="201961" y="2883628"/>
                <a:ext cx="2589365" cy="683724"/>
                <a:chOff x="382655" y="5515275"/>
                <a:chExt cx="3653868" cy="954956"/>
              </a:xfrm>
            </p:grpSpPr>
            <p:pic>
              <p:nvPicPr>
                <p:cNvPr id="70" name="図 6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2655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71" name="図 7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1633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72" name="図 7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0611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73" name="図 7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589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74" name="図 7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8567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75" name="図 7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27545" y="5515275"/>
                  <a:ext cx="608978" cy="954956"/>
                </a:xfrm>
                <a:prstGeom prst="rect">
                  <a:avLst/>
                </a:prstGeom>
              </p:spPr>
            </p:pic>
          </p:grpSp>
          <p:grpSp>
            <p:nvGrpSpPr>
              <p:cNvPr id="49" name="グループ化 48"/>
              <p:cNvGrpSpPr/>
              <p:nvPr/>
            </p:nvGrpSpPr>
            <p:grpSpPr>
              <a:xfrm>
                <a:off x="201960" y="3625103"/>
                <a:ext cx="2589365" cy="683724"/>
                <a:chOff x="382655" y="5515275"/>
                <a:chExt cx="3653868" cy="954956"/>
              </a:xfrm>
            </p:grpSpPr>
            <p:pic>
              <p:nvPicPr>
                <p:cNvPr id="64" name="図 6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2655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65" name="図 6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1633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66" name="図 6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0611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67" name="図 6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589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68" name="図 6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8567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69" name="図 6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27545" y="5515275"/>
                  <a:ext cx="608978" cy="954956"/>
                </a:xfrm>
                <a:prstGeom prst="rect">
                  <a:avLst/>
                </a:prstGeom>
              </p:spPr>
            </p:pic>
          </p:grpSp>
          <p:grpSp>
            <p:nvGrpSpPr>
              <p:cNvPr id="50" name="グループ化 49"/>
              <p:cNvGrpSpPr/>
              <p:nvPr/>
            </p:nvGrpSpPr>
            <p:grpSpPr>
              <a:xfrm>
                <a:off x="218760" y="4366578"/>
                <a:ext cx="2589365" cy="683724"/>
                <a:chOff x="382655" y="5515275"/>
                <a:chExt cx="3653868" cy="954956"/>
              </a:xfrm>
            </p:grpSpPr>
            <p:pic>
              <p:nvPicPr>
                <p:cNvPr id="58" name="図 5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2655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59" name="図 5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1633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60" name="図 5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0611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61" name="図 6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589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62" name="図 6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8567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63" name="図 6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27545" y="5515275"/>
                  <a:ext cx="608978" cy="954956"/>
                </a:xfrm>
                <a:prstGeom prst="rect">
                  <a:avLst/>
                </a:prstGeom>
              </p:spPr>
            </p:pic>
          </p:grpSp>
          <p:grpSp>
            <p:nvGrpSpPr>
              <p:cNvPr id="51" name="グループ化 50"/>
              <p:cNvGrpSpPr/>
              <p:nvPr/>
            </p:nvGrpSpPr>
            <p:grpSpPr>
              <a:xfrm>
                <a:off x="218760" y="5108053"/>
                <a:ext cx="2589365" cy="683724"/>
                <a:chOff x="382655" y="5515275"/>
                <a:chExt cx="3653868" cy="954956"/>
              </a:xfrm>
            </p:grpSpPr>
            <p:pic>
              <p:nvPicPr>
                <p:cNvPr id="52" name="図 5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2655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53" name="図 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1633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54" name="図 5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0611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55" name="図 5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589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56" name="図 5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8567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57" name="図 5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27545" y="5515275"/>
                  <a:ext cx="608978" cy="954956"/>
                </a:xfrm>
                <a:prstGeom prst="rect">
                  <a:avLst/>
                </a:prstGeom>
              </p:spPr>
            </p:pic>
          </p:grpSp>
        </p:grpSp>
        <p:pic>
          <p:nvPicPr>
            <p:cNvPr id="82" name="図 8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0291" y="4371481"/>
              <a:ext cx="181158" cy="222832"/>
            </a:xfrm>
            <a:prstGeom prst="rect">
              <a:avLst/>
            </a:prstGeom>
          </p:spPr>
        </p:pic>
        <p:pic>
          <p:nvPicPr>
            <p:cNvPr id="83" name="図 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1449" y="4371481"/>
              <a:ext cx="181158" cy="222832"/>
            </a:xfrm>
            <a:prstGeom prst="rect">
              <a:avLst/>
            </a:prstGeom>
          </p:spPr>
        </p:pic>
        <p:pic>
          <p:nvPicPr>
            <p:cNvPr id="84" name="図 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2606" y="4371481"/>
              <a:ext cx="181158" cy="222832"/>
            </a:xfrm>
            <a:prstGeom prst="rect">
              <a:avLst/>
            </a:prstGeom>
          </p:spPr>
        </p:pic>
        <p:pic>
          <p:nvPicPr>
            <p:cNvPr id="86" name="図 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9134" y="4624395"/>
              <a:ext cx="181158" cy="222832"/>
            </a:xfrm>
            <a:prstGeom prst="rect">
              <a:avLst/>
            </a:prstGeom>
          </p:spPr>
        </p:pic>
        <p:pic>
          <p:nvPicPr>
            <p:cNvPr id="87" name="図 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0291" y="4624395"/>
              <a:ext cx="181158" cy="222832"/>
            </a:xfrm>
            <a:prstGeom prst="rect">
              <a:avLst/>
            </a:prstGeom>
          </p:spPr>
        </p:pic>
        <p:pic>
          <p:nvPicPr>
            <p:cNvPr id="88" name="図 8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1449" y="4624395"/>
              <a:ext cx="181158" cy="222832"/>
            </a:xfrm>
            <a:prstGeom prst="rect">
              <a:avLst/>
            </a:prstGeom>
          </p:spPr>
        </p:pic>
        <p:pic>
          <p:nvPicPr>
            <p:cNvPr id="89" name="図 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2606" y="4624395"/>
              <a:ext cx="181158" cy="222832"/>
            </a:xfrm>
            <a:prstGeom prst="rect">
              <a:avLst/>
            </a:prstGeom>
          </p:spPr>
        </p:pic>
        <p:pic>
          <p:nvPicPr>
            <p:cNvPr id="91" name="図 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9134" y="4866048"/>
              <a:ext cx="181158" cy="222832"/>
            </a:xfrm>
            <a:prstGeom prst="rect">
              <a:avLst/>
            </a:prstGeom>
          </p:spPr>
        </p:pic>
        <p:pic>
          <p:nvPicPr>
            <p:cNvPr id="92" name="図 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0291" y="4866048"/>
              <a:ext cx="181158" cy="222832"/>
            </a:xfrm>
            <a:prstGeom prst="rect">
              <a:avLst/>
            </a:prstGeom>
          </p:spPr>
        </p:pic>
        <p:pic>
          <p:nvPicPr>
            <p:cNvPr id="93" name="図 9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186" y="5107701"/>
              <a:ext cx="181158" cy="222832"/>
            </a:xfrm>
            <a:prstGeom prst="rect">
              <a:avLst/>
            </a:prstGeom>
          </p:spPr>
        </p:pic>
        <p:pic>
          <p:nvPicPr>
            <p:cNvPr id="94" name="図 9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7343" y="5107701"/>
              <a:ext cx="181158" cy="222832"/>
            </a:xfrm>
            <a:prstGeom prst="rect">
              <a:avLst/>
            </a:prstGeom>
          </p:spPr>
        </p:pic>
        <p:pic>
          <p:nvPicPr>
            <p:cNvPr id="95" name="図 9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8501" y="5107701"/>
              <a:ext cx="181158" cy="222832"/>
            </a:xfrm>
            <a:prstGeom prst="rect">
              <a:avLst/>
            </a:prstGeom>
          </p:spPr>
        </p:pic>
        <p:pic>
          <p:nvPicPr>
            <p:cNvPr id="96" name="図 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9658" y="5107701"/>
              <a:ext cx="181158" cy="222832"/>
            </a:xfrm>
            <a:prstGeom prst="rect">
              <a:avLst/>
            </a:prstGeom>
          </p:spPr>
        </p:pic>
        <p:pic>
          <p:nvPicPr>
            <p:cNvPr id="98" name="図 9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186" y="5349354"/>
              <a:ext cx="181158" cy="222832"/>
            </a:xfrm>
            <a:prstGeom prst="rect">
              <a:avLst/>
            </a:prstGeom>
          </p:spPr>
        </p:pic>
        <p:pic>
          <p:nvPicPr>
            <p:cNvPr id="99" name="図 9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7343" y="5349354"/>
              <a:ext cx="181158" cy="222832"/>
            </a:xfrm>
            <a:prstGeom prst="rect">
              <a:avLst/>
            </a:prstGeom>
          </p:spPr>
        </p:pic>
        <p:pic>
          <p:nvPicPr>
            <p:cNvPr id="100" name="図 9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8501" y="5349354"/>
              <a:ext cx="181158" cy="222832"/>
            </a:xfrm>
            <a:prstGeom prst="rect">
              <a:avLst/>
            </a:prstGeom>
          </p:spPr>
        </p:pic>
        <p:pic>
          <p:nvPicPr>
            <p:cNvPr id="102" name="図 10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3316" y="4365104"/>
              <a:ext cx="181158" cy="222832"/>
            </a:xfrm>
            <a:prstGeom prst="rect">
              <a:avLst/>
            </a:prstGeom>
          </p:spPr>
        </p:pic>
        <p:pic>
          <p:nvPicPr>
            <p:cNvPr id="103" name="図 10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4117" y="4860314"/>
              <a:ext cx="181158" cy="222832"/>
            </a:xfrm>
            <a:prstGeom prst="rect">
              <a:avLst/>
            </a:prstGeom>
          </p:spPr>
        </p:pic>
        <p:pic>
          <p:nvPicPr>
            <p:cNvPr id="104" name="図 10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5274" y="4860314"/>
              <a:ext cx="181158" cy="222832"/>
            </a:xfrm>
            <a:prstGeom prst="rect">
              <a:avLst/>
            </a:prstGeom>
          </p:spPr>
        </p:pic>
        <p:pic>
          <p:nvPicPr>
            <p:cNvPr id="106" name="図 10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1586" y="5348117"/>
              <a:ext cx="181158" cy="222832"/>
            </a:xfrm>
            <a:prstGeom prst="rect">
              <a:avLst/>
            </a:prstGeom>
          </p:spPr>
        </p:pic>
      </p:grpSp>
      <p:pic>
        <p:nvPicPr>
          <p:cNvPr id="107" name="図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5032669"/>
            <a:ext cx="181158" cy="222832"/>
          </a:xfrm>
          <a:prstGeom prst="rect">
            <a:avLst/>
          </a:prstGeom>
        </p:spPr>
      </p:pic>
      <p:pic>
        <p:nvPicPr>
          <p:cNvPr id="108" name="図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862" y="5032669"/>
            <a:ext cx="181158" cy="222832"/>
          </a:xfrm>
          <a:prstGeom prst="rect">
            <a:avLst/>
          </a:prstGeom>
        </p:spPr>
      </p:pic>
      <p:pic>
        <p:nvPicPr>
          <p:cNvPr id="109" name="図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019" y="5032669"/>
            <a:ext cx="181158" cy="222832"/>
          </a:xfrm>
          <a:prstGeom prst="rect">
            <a:avLst/>
          </a:prstGeom>
        </p:spPr>
      </p:pic>
      <p:pic>
        <p:nvPicPr>
          <p:cNvPr id="110" name="図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77" y="5032669"/>
            <a:ext cx="181158" cy="222832"/>
          </a:xfrm>
          <a:prstGeom prst="rect">
            <a:avLst/>
          </a:prstGeom>
        </p:spPr>
      </p:pic>
      <p:pic>
        <p:nvPicPr>
          <p:cNvPr id="111" name="図 1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334" y="5032669"/>
            <a:ext cx="181158" cy="222832"/>
          </a:xfrm>
          <a:prstGeom prst="rect">
            <a:avLst/>
          </a:prstGeom>
        </p:spPr>
      </p:pic>
      <p:pic>
        <p:nvPicPr>
          <p:cNvPr id="112" name="図 1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492" y="5032669"/>
            <a:ext cx="181158" cy="222832"/>
          </a:xfrm>
          <a:prstGeom prst="rect">
            <a:avLst/>
          </a:prstGeom>
        </p:spPr>
      </p:pic>
      <p:pic>
        <p:nvPicPr>
          <p:cNvPr id="113" name="図 1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138" y="5029188"/>
            <a:ext cx="181158" cy="222832"/>
          </a:xfrm>
          <a:prstGeom prst="rect">
            <a:avLst/>
          </a:prstGeom>
        </p:spPr>
      </p:pic>
      <p:pic>
        <p:nvPicPr>
          <p:cNvPr id="114" name="図 1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295" y="5029188"/>
            <a:ext cx="181158" cy="222832"/>
          </a:xfrm>
          <a:prstGeom prst="rect">
            <a:avLst/>
          </a:prstGeom>
        </p:spPr>
      </p:pic>
      <p:pic>
        <p:nvPicPr>
          <p:cNvPr id="115" name="図 1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453" y="5029188"/>
            <a:ext cx="181158" cy="222832"/>
          </a:xfrm>
          <a:prstGeom prst="rect">
            <a:avLst/>
          </a:prstGeom>
        </p:spPr>
      </p:pic>
      <p:pic>
        <p:nvPicPr>
          <p:cNvPr id="116" name="図 1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372" y="5283725"/>
            <a:ext cx="181158" cy="222832"/>
          </a:xfrm>
          <a:prstGeom prst="rect">
            <a:avLst/>
          </a:prstGeom>
        </p:spPr>
      </p:pic>
      <p:pic>
        <p:nvPicPr>
          <p:cNvPr id="117" name="図 1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538" y="5027951"/>
            <a:ext cx="181158" cy="222832"/>
          </a:xfrm>
          <a:prstGeom prst="rect">
            <a:avLst/>
          </a:prstGeom>
        </p:spPr>
      </p:pic>
      <p:pic>
        <p:nvPicPr>
          <p:cNvPr id="118" name="図 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225" y="5286873"/>
            <a:ext cx="181158" cy="222832"/>
          </a:xfrm>
          <a:prstGeom prst="rect">
            <a:avLst/>
          </a:prstGeom>
        </p:spPr>
      </p:pic>
      <p:sp>
        <p:nvSpPr>
          <p:cNvPr id="119" name="正方形/長方形 118"/>
          <p:cNvSpPr/>
          <p:nvPr/>
        </p:nvSpPr>
        <p:spPr>
          <a:xfrm>
            <a:off x="2095449" y="5280577"/>
            <a:ext cx="208511" cy="1247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0" name="グループ化 119"/>
          <p:cNvGrpSpPr/>
          <p:nvPr/>
        </p:nvGrpSpPr>
        <p:grpSpPr>
          <a:xfrm>
            <a:off x="5313100" y="3800736"/>
            <a:ext cx="1827732" cy="1210563"/>
            <a:chOff x="1898700" y="4365104"/>
            <a:chExt cx="1827732" cy="1210563"/>
          </a:xfrm>
        </p:grpSpPr>
        <p:grpSp>
          <p:nvGrpSpPr>
            <p:cNvPr id="121" name="グループ化 120"/>
            <p:cNvGrpSpPr/>
            <p:nvPr/>
          </p:nvGrpSpPr>
          <p:grpSpPr>
            <a:xfrm>
              <a:off x="1898700" y="4374962"/>
              <a:ext cx="1093997" cy="1200705"/>
              <a:chOff x="201960" y="2107602"/>
              <a:chExt cx="2606165" cy="3684175"/>
            </a:xfrm>
          </p:grpSpPr>
          <p:grpSp>
            <p:nvGrpSpPr>
              <p:cNvPr id="142" name="グループ化 141"/>
              <p:cNvGrpSpPr/>
              <p:nvPr/>
            </p:nvGrpSpPr>
            <p:grpSpPr>
              <a:xfrm>
                <a:off x="201961" y="2107602"/>
                <a:ext cx="2589365" cy="683724"/>
                <a:chOff x="382655" y="5515275"/>
                <a:chExt cx="3653868" cy="954956"/>
              </a:xfrm>
            </p:grpSpPr>
            <p:pic>
              <p:nvPicPr>
                <p:cNvPr id="171" name="図 17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2655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72" name="図 17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1633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73" name="図 17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0611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74" name="図 17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589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75" name="図 17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8567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76" name="図 17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27545" y="5515275"/>
                  <a:ext cx="608978" cy="954956"/>
                </a:xfrm>
                <a:prstGeom prst="rect">
                  <a:avLst/>
                </a:prstGeom>
              </p:spPr>
            </p:pic>
          </p:grpSp>
          <p:grpSp>
            <p:nvGrpSpPr>
              <p:cNvPr id="143" name="グループ化 142"/>
              <p:cNvGrpSpPr/>
              <p:nvPr/>
            </p:nvGrpSpPr>
            <p:grpSpPr>
              <a:xfrm>
                <a:off x="201961" y="2883628"/>
                <a:ext cx="2589365" cy="683724"/>
                <a:chOff x="382655" y="5515275"/>
                <a:chExt cx="3653868" cy="954956"/>
              </a:xfrm>
            </p:grpSpPr>
            <p:pic>
              <p:nvPicPr>
                <p:cNvPr id="165" name="図 16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2655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66" name="図 16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1633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67" name="図 16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0611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68" name="図 16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589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69" name="図 16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8567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70" name="図 16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27545" y="5515275"/>
                  <a:ext cx="608978" cy="954956"/>
                </a:xfrm>
                <a:prstGeom prst="rect">
                  <a:avLst/>
                </a:prstGeom>
              </p:spPr>
            </p:pic>
          </p:grpSp>
          <p:grpSp>
            <p:nvGrpSpPr>
              <p:cNvPr id="144" name="グループ化 143"/>
              <p:cNvGrpSpPr/>
              <p:nvPr/>
            </p:nvGrpSpPr>
            <p:grpSpPr>
              <a:xfrm>
                <a:off x="201960" y="3625103"/>
                <a:ext cx="2589365" cy="683724"/>
                <a:chOff x="382655" y="5515275"/>
                <a:chExt cx="3653868" cy="954956"/>
              </a:xfrm>
            </p:grpSpPr>
            <p:pic>
              <p:nvPicPr>
                <p:cNvPr id="159" name="図 15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2655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60" name="図 15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1633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61" name="図 16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0611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62" name="図 16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589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63" name="図 16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8567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64" name="図 16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27545" y="5515275"/>
                  <a:ext cx="608978" cy="954956"/>
                </a:xfrm>
                <a:prstGeom prst="rect">
                  <a:avLst/>
                </a:prstGeom>
              </p:spPr>
            </p:pic>
          </p:grpSp>
          <p:grpSp>
            <p:nvGrpSpPr>
              <p:cNvPr id="145" name="グループ化 144"/>
              <p:cNvGrpSpPr/>
              <p:nvPr/>
            </p:nvGrpSpPr>
            <p:grpSpPr>
              <a:xfrm>
                <a:off x="218760" y="4366578"/>
                <a:ext cx="2589365" cy="683724"/>
                <a:chOff x="382655" y="5515275"/>
                <a:chExt cx="3653868" cy="954956"/>
              </a:xfrm>
            </p:grpSpPr>
            <p:pic>
              <p:nvPicPr>
                <p:cNvPr id="153" name="図 15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2655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54" name="図 15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1633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55" name="図 15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0611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56" name="図 15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589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57" name="図 15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8567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58" name="図 15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27545" y="5515275"/>
                  <a:ext cx="608978" cy="954956"/>
                </a:xfrm>
                <a:prstGeom prst="rect">
                  <a:avLst/>
                </a:prstGeom>
              </p:spPr>
            </p:pic>
          </p:grpSp>
          <p:grpSp>
            <p:nvGrpSpPr>
              <p:cNvPr id="146" name="グループ化 145"/>
              <p:cNvGrpSpPr/>
              <p:nvPr/>
            </p:nvGrpSpPr>
            <p:grpSpPr>
              <a:xfrm>
                <a:off x="218760" y="5108053"/>
                <a:ext cx="2589365" cy="683724"/>
                <a:chOff x="382655" y="5515275"/>
                <a:chExt cx="3653868" cy="954956"/>
              </a:xfrm>
            </p:grpSpPr>
            <p:pic>
              <p:nvPicPr>
                <p:cNvPr id="147" name="図 14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2655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48" name="図 14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1633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49" name="図 14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0611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50" name="図 14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589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51" name="図 15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8567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152" name="図 15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27545" y="5515275"/>
                  <a:ext cx="608978" cy="95495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2" name="図 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0291" y="4371481"/>
              <a:ext cx="181158" cy="222832"/>
            </a:xfrm>
            <a:prstGeom prst="rect">
              <a:avLst/>
            </a:prstGeom>
          </p:spPr>
        </p:pic>
        <p:pic>
          <p:nvPicPr>
            <p:cNvPr id="123" name="図 1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1449" y="4371481"/>
              <a:ext cx="181158" cy="222832"/>
            </a:xfrm>
            <a:prstGeom prst="rect">
              <a:avLst/>
            </a:prstGeom>
          </p:spPr>
        </p:pic>
        <p:pic>
          <p:nvPicPr>
            <p:cNvPr id="124" name="図 1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2606" y="4371481"/>
              <a:ext cx="181158" cy="222832"/>
            </a:xfrm>
            <a:prstGeom prst="rect">
              <a:avLst/>
            </a:prstGeom>
          </p:spPr>
        </p:pic>
        <p:pic>
          <p:nvPicPr>
            <p:cNvPr id="125" name="図 1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9134" y="4624395"/>
              <a:ext cx="181158" cy="222832"/>
            </a:xfrm>
            <a:prstGeom prst="rect">
              <a:avLst/>
            </a:prstGeom>
          </p:spPr>
        </p:pic>
        <p:pic>
          <p:nvPicPr>
            <p:cNvPr id="126" name="図 1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0291" y="4624395"/>
              <a:ext cx="181158" cy="222832"/>
            </a:xfrm>
            <a:prstGeom prst="rect">
              <a:avLst/>
            </a:prstGeom>
          </p:spPr>
        </p:pic>
        <p:pic>
          <p:nvPicPr>
            <p:cNvPr id="127" name="図 1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1449" y="4624395"/>
              <a:ext cx="181158" cy="222832"/>
            </a:xfrm>
            <a:prstGeom prst="rect">
              <a:avLst/>
            </a:prstGeom>
          </p:spPr>
        </p:pic>
        <p:pic>
          <p:nvPicPr>
            <p:cNvPr id="128" name="図 1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2606" y="4624395"/>
              <a:ext cx="181158" cy="222832"/>
            </a:xfrm>
            <a:prstGeom prst="rect">
              <a:avLst/>
            </a:prstGeom>
          </p:spPr>
        </p:pic>
        <p:pic>
          <p:nvPicPr>
            <p:cNvPr id="129" name="図 1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9134" y="4866048"/>
              <a:ext cx="181158" cy="222832"/>
            </a:xfrm>
            <a:prstGeom prst="rect">
              <a:avLst/>
            </a:prstGeom>
          </p:spPr>
        </p:pic>
        <p:pic>
          <p:nvPicPr>
            <p:cNvPr id="130" name="図 1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0291" y="4866048"/>
              <a:ext cx="181158" cy="222832"/>
            </a:xfrm>
            <a:prstGeom prst="rect">
              <a:avLst/>
            </a:prstGeom>
          </p:spPr>
        </p:pic>
        <p:pic>
          <p:nvPicPr>
            <p:cNvPr id="131" name="図 1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186" y="5107701"/>
              <a:ext cx="181158" cy="222832"/>
            </a:xfrm>
            <a:prstGeom prst="rect">
              <a:avLst/>
            </a:prstGeom>
          </p:spPr>
        </p:pic>
        <p:pic>
          <p:nvPicPr>
            <p:cNvPr id="132" name="図 1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7343" y="5107701"/>
              <a:ext cx="181158" cy="222832"/>
            </a:xfrm>
            <a:prstGeom prst="rect">
              <a:avLst/>
            </a:prstGeom>
          </p:spPr>
        </p:pic>
        <p:pic>
          <p:nvPicPr>
            <p:cNvPr id="133" name="図 1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8501" y="5107701"/>
              <a:ext cx="181158" cy="222832"/>
            </a:xfrm>
            <a:prstGeom prst="rect">
              <a:avLst/>
            </a:prstGeom>
          </p:spPr>
        </p:pic>
        <p:pic>
          <p:nvPicPr>
            <p:cNvPr id="134" name="図 1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9658" y="5107701"/>
              <a:ext cx="181158" cy="222832"/>
            </a:xfrm>
            <a:prstGeom prst="rect">
              <a:avLst/>
            </a:prstGeom>
          </p:spPr>
        </p:pic>
        <p:pic>
          <p:nvPicPr>
            <p:cNvPr id="135" name="図 1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186" y="5349354"/>
              <a:ext cx="181158" cy="222832"/>
            </a:xfrm>
            <a:prstGeom prst="rect">
              <a:avLst/>
            </a:prstGeom>
          </p:spPr>
        </p:pic>
        <p:pic>
          <p:nvPicPr>
            <p:cNvPr id="136" name="図 1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7343" y="5349354"/>
              <a:ext cx="181158" cy="222832"/>
            </a:xfrm>
            <a:prstGeom prst="rect">
              <a:avLst/>
            </a:prstGeom>
          </p:spPr>
        </p:pic>
        <p:pic>
          <p:nvPicPr>
            <p:cNvPr id="137" name="図 1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8501" y="5349354"/>
              <a:ext cx="181158" cy="222832"/>
            </a:xfrm>
            <a:prstGeom prst="rect">
              <a:avLst/>
            </a:prstGeom>
          </p:spPr>
        </p:pic>
        <p:pic>
          <p:nvPicPr>
            <p:cNvPr id="138" name="図 1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3316" y="4365104"/>
              <a:ext cx="181158" cy="222832"/>
            </a:xfrm>
            <a:prstGeom prst="rect">
              <a:avLst/>
            </a:prstGeom>
          </p:spPr>
        </p:pic>
        <p:pic>
          <p:nvPicPr>
            <p:cNvPr id="139" name="図 1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4117" y="4860314"/>
              <a:ext cx="181158" cy="222832"/>
            </a:xfrm>
            <a:prstGeom prst="rect">
              <a:avLst/>
            </a:prstGeom>
          </p:spPr>
        </p:pic>
        <p:pic>
          <p:nvPicPr>
            <p:cNvPr id="140" name="図 1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5274" y="4860314"/>
              <a:ext cx="181158" cy="222832"/>
            </a:xfrm>
            <a:prstGeom prst="rect">
              <a:avLst/>
            </a:prstGeom>
          </p:spPr>
        </p:pic>
        <p:pic>
          <p:nvPicPr>
            <p:cNvPr id="141" name="図 1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1586" y="5348117"/>
              <a:ext cx="181158" cy="222832"/>
            </a:xfrm>
            <a:prstGeom prst="rect">
              <a:avLst/>
            </a:prstGeom>
          </p:spPr>
        </p:pic>
      </p:grpSp>
      <p:grpSp>
        <p:nvGrpSpPr>
          <p:cNvPr id="177" name="グループ化 176"/>
          <p:cNvGrpSpPr/>
          <p:nvPr/>
        </p:nvGrpSpPr>
        <p:grpSpPr>
          <a:xfrm>
            <a:off x="5320152" y="5026749"/>
            <a:ext cx="1827732" cy="1210563"/>
            <a:chOff x="1898700" y="4365104"/>
            <a:chExt cx="1827732" cy="1210563"/>
          </a:xfrm>
        </p:grpSpPr>
        <p:grpSp>
          <p:nvGrpSpPr>
            <p:cNvPr id="178" name="グループ化 177"/>
            <p:cNvGrpSpPr/>
            <p:nvPr/>
          </p:nvGrpSpPr>
          <p:grpSpPr>
            <a:xfrm>
              <a:off x="1898700" y="4374962"/>
              <a:ext cx="1093997" cy="1200705"/>
              <a:chOff x="201960" y="2107602"/>
              <a:chExt cx="2606165" cy="3684175"/>
            </a:xfrm>
          </p:grpSpPr>
          <p:grpSp>
            <p:nvGrpSpPr>
              <p:cNvPr id="199" name="グループ化 198"/>
              <p:cNvGrpSpPr/>
              <p:nvPr/>
            </p:nvGrpSpPr>
            <p:grpSpPr>
              <a:xfrm>
                <a:off x="201961" y="2107602"/>
                <a:ext cx="2589365" cy="683724"/>
                <a:chOff x="382655" y="5515275"/>
                <a:chExt cx="3653868" cy="954956"/>
              </a:xfrm>
            </p:grpSpPr>
            <p:pic>
              <p:nvPicPr>
                <p:cNvPr id="228" name="図 22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2655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29" name="図 22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1633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30" name="図 22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0611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31" name="図 23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589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32" name="図 23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8567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33" name="図 23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27545" y="5515275"/>
                  <a:ext cx="608978" cy="954956"/>
                </a:xfrm>
                <a:prstGeom prst="rect">
                  <a:avLst/>
                </a:prstGeom>
              </p:spPr>
            </p:pic>
          </p:grpSp>
          <p:grpSp>
            <p:nvGrpSpPr>
              <p:cNvPr id="200" name="グループ化 199"/>
              <p:cNvGrpSpPr/>
              <p:nvPr/>
            </p:nvGrpSpPr>
            <p:grpSpPr>
              <a:xfrm>
                <a:off x="201961" y="2883628"/>
                <a:ext cx="2589365" cy="683724"/>
                <a:chOff x="382655" y="5515275"/>
                <a:chExt cx="3653868" cy="954956"/>
              </a:xfrm>
            </p:grpSpPr>
            <p:pic>
              <p:nvPicPr>
                <p:cNvPr id="222" name="図 22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2655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23" name="図 22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1633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24" name="図 22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0611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25" name="図 22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589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26" name="図 22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8567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27" name="図 22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27545" y="5515275"/>
                  <a:ext cx="608978" cy="954956"/>
                </a:xfrm>
                <a:prstGeom prst="rect">
                  <a:avLst/>
                </a:prstGeom>
              </p:spPr>
            </p:pic>
          </p:grpSp>
          <p:grpSp>
            <p:nvGrpSpPr>
              <p:cNvPr id="201" name="グループ化 200"/>
              <p:cNvGrpSpPr/>
              <p:nvPr/>
            </p:nvGrpSpPr>
            <p:grpSpPr>
              <a:xfrm>
                <a:off x="201960" y="3625103"/>
                <a:ext cx="2589365" cy="683724"/>
                <a:chOff x="382655" y="5515275"/>
                <a:chExt cx="3653868" cy="954956"/>
              </a:xfrm>
            </p:grpSpPr>
            <p:pic>
              <p:nvPicPr>
                <p:cNvPr id="216" name="図 21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2655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17" name="図 21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1633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18" name="図 21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0611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19" name="図 21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589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20" name="図 21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8567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21" name="図 22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27545" y="5515275"/>
                  <a:ext cx="608978" cy="954956"/>
                </a:xfrm>
                <a:prstGeom prst="rect">
                  <a:avLst/>
                </a:prstGeom>
              </p:spPr>
            </p:pic>
          </p:grpSp>
          <p:grpSp>
            <p:nvGrpSpPr>
              <p:cNvPr id="202" name="グループ化 201"/>
              <p:cNvGrpSpPr/>
              <p:nvPr/>
            </p:nvGrpSpPr>
            <p:grpSpPr>
              <a:xfrm>
                <a:off x="218760" y="4366578"/>
                <a:ext cx="2589365" cy="683724"/>
                <a:chOff x="382655" y="5515275"/>
                <a:chExt cx="3653868" cy="954956"/>
              </a:xfrm>
            </p:grpSpPr>
            <p:pic>
              <p:nvPicPr>
                <p:cNvPr id="210" name="図 209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2655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11" name="図 210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1633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12" name="図 2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0611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13" name="図 212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589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14" name="図 2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8567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15" name="図 21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27545" y="5515275"/>
                  <a:ext cx="608978" cy="954956"/>
                </a:xfrm>
                <a:prstGeom prst="rect">
                  <a:avLst/>
                </a:prstGeom>
              </p:spPr>
            </p:pic>
          </p:grpSp>
          <p:grpSp>
            <p:nvGrpSpPr>
              <p:cNvPr id="203" name="グループ化 202"/>
              <p:cNvGrpSpPr/>
              <p:nvPr/>
            </p:nvGrpSpPr>
            <p:grpSpPr>
              <a:xfrm>
                <a:off x="218760" y="5108053"/>
                <a:ext cx="2589365" cy="683724"/>
                <a:chOff x="382655" y="5515275"/>
                <a:chExt cx="3653868" cy="954956"/>
              </a:xfrm>
            </p:grpSpPr>
            <p:pic>
              <p:nvPicPr>
                <p:cNvPr id="204" name="図 20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2655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05" name="図 20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91633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06" name="図 20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00611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07" name="図 20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209589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08" name="図 207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818567" y="5515275"/>
                  <a:ext cx="608978" cy="954956"/>
                </a:xfrm>
                <a:prstGeom prst="rect">
                  <a:avLst/>
                </a:prstGeom>
              </p:spPr>
            </p:pic>
            <p:pic>
              <p:nvPicPr>
                <p:cNvPr id="209" name="図 208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427545" y="5515275"/>
                  <a:ext cx="608978" cy="95495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79" name="図 17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0291" y="4371481"/>
              <a:ext cx="181158" cy="222832"/>
            </a:xfrm>
            <a:prstGeom prst="rect">
              <a:avLst/>
            </a:prstGeom>
          </p:spPr>
        </p:pic>
        <p:pic>
          <p:nvPicPr>
            <p:cNvPr id="180" name="図 17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1449" y="4371481"/>
              <a:ext cx="181158" cy="222832"/>
            </a:xfrm>
            <a:prstGeom prst="rect">
              <a:avLst/>
            </a:prstGeom>
          </p:spPr>
        </p:pic>
        <p:pic>
          <p:nvPicPr>
            <p:cNvPr id="181" name="図 18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2606" y="4371481"/>
              <a:ext cx="181158" cy="222832"/>
            </a:xfrm>
            <a:prstGeom prst="rect">
              <a:avLst/>
            </a:prstGeom>
          </p:spPr>
        </p:pic>
        <p:pic>
          <p:nvPicPr>
            <p:cNvPr id="182" name="図 18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9134" y="4624395"/>
              <a:ext cx="181158" cy="222832"/>
            </a:xfrm>
            <a:prstGeom prst="rect">
              <a:avLst/>
            </a:prstGeom>
          </p:spPr>
        </p:pic>
        <p:pic>
          <p:nvPicPr>
            <p:cNvPr id="183" name="図 18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0291" y="4624395"/>
              <a:ext cx="181158" cy="222832"/>
            </a:xfrm>
            <a:prstGeom prst="rect">
              <a:avLst/>
            </a:prstGeom>
          </p:spPr>
        </p:pic>
        <p:pic>
          <p:nvPicPr>
            <p:cNvPr id="184" name="図 1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1449" y="4624395"/>
              <a:ext cx="181158" cy="222832"/>
            </a:xfrm>
            <a:prstGeom prst="rect">
              <a:avLst/>
            </a:prstGeom>
          </p:spPr>
        </p:pic>
        <p:pic>
          <p:nvPicPr>
            <p:cNvPr id="185" name="図 18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2606" y="4624395"/>
              <a:ext cx="181158" cy="222832"/>
            </a:xfrm>
            <a:prstGeom prst="rect">
              <a:avLst/>
            </a:prstGeom>
          </p:spPr>
        </p:pic>
        <p:pic>
          <p:nvPicPr>
            <p:cNvPr id="186" name="図 18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89134" y="4866048"/>
              <a:ext cx="181158" cy="222832"/>
            </a:xfrm>
            <a:prstGeom prst="rect">
              <a:avLst/>
            </a:prstGeom>
          </p:spPr>
        </p:pic>
        <p:pic>
          <p:nvPicPr>
            <p:cNvPr id="187" name="図 18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0291" y="4866048"/>
              <a:ext cx="181158" cy="222832"/>
            </a:xfrm>
            <a:prstGeom prst="rect">
              <a:avLst/>
            </a:prstGeom>
          </p:spPr>
        </p:pic>
        <p:pic>
          <p:nvPicPr>
            <p:cNvPr id="188" name="図 18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186" y="5107701"/>
              <a:ext cx="181158" cy="222832"/>
            </a:xfrm>
            <a:prstGeom prst="rect">
              <a:avLst/>
            </a:prstGeom>
          </p:spPr>
        </p:pic>
        <p:pic>
          <p:nvPicPr>
            <p:cNvPr id="189" name="図 18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7343" y="5107701"/>
              <a:ext cx="181158" cy="222832"/>
            </a:xfrm>
            <a:prstGeom prst="rect">
              <a:avLst/>
            </a:prstGeom>
          </p:spPr>
        </p:pic>
        <p:pic>
          <p:nvPicPr>
            <p:cNvPr id="190" name="図 18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8501" y="5107701"/>
              <a:ext cx="181158" cy="222832"/>
            </a:xfrm>
            <a:prstGeom prst="rect">
              <a:avLst/>
            </a:prstGeom>
          </p:spPr>
        </p:pic>
        <p:pic>
          <p:nvPicPr>
            <p:cNvPr id="191" name="図 19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39658" y="5107701"/>
              <a:ext cx="181158" cy="222832"/>
            </a:xfrm>
            <a:prstGeom prst="rect">
              <a:avLst/>
            </a:prstGeom>
          </p:spPr>
        </p:pic>
        <p:pic>
          <p:nvPicPr>
            <p:cNvPr id="192" name="図 1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6186" y="5349354"/>
              <a:ext cx="181158" cy="222832"/>
            </a:xfrm>
            <a:prstGeom prst="rect">
              <a:avLst/>
            </a:prstGeom>
          </p:spPr>
        </p:pic>
        <p:pic>
          <p:nvPicPr>
            <p:cNvPr id="193" name="図 19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7343" y="5349354"/>
              <a:ext cx="181158" cy="222832"/>
            </a:xfrm>
            <a:prstGeom prst="rect">
              <a:avLst/>
            </a:prstGeom>
          </p:spPr>
        </p:pic>
        <p:pic>
          <p:nvPicPr>
            <p:cNvPr id="195" name="図 19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93316" y="4365104"/>
              <a:ext cx="181158" cy="222832"/>
            </a:xfrm>
            <a:prstGeom prst="rect">
              <a:avLst/>
            </a:prstGeom>
          </p:spPr>
        </p:pic>
        <p:pic>
          <p:nvPicPr>
            <p:cNvPr id="196" name="図 19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4117" y="4860314"/>
              <a:ext cx="181158" cy="222832"/>
            </a:xfrm>
            <a:prstGeom prst="rect">
              <a:avLst/>
            </a:prstGeom>
          </p:spPr>
        </p:pic>
        <p:pic>
          <p:nvPicPr>
            <p:cNvPr id="197" name="図 19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45274" y="4860314"/>
              <a:ext cx="181158" cy="222832"/>
            </a:xfrm>
            <a:prstGeom prst="rect">
              <a:avLst/>
            </a:prstGeom>
          </p:spPr>
        </p:pic>
      </p:grpSp>
      <p:sp>
        <p:nvSpPr>
          <p:cNvPr id="234" name="正方形/長方形 233"/>
          <p:cNvSpPr/>
          <p:nvPr/>
        </p:nvSpPr>
        <p:spPr>
          <a:xfrm>
            <a:off x="6621516" y="6007845"/>
            <a:ext cx="208511" cy="108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右矢印 234"/>
          <p:cNvSpPr/>
          <p:nvPr/>
        </p:nvSpPr>
        <p:spPr>
          <a:xfrm rot="19742394">
            <a:off x="4254062" y="4228961"/>
            <a:ext cx="626732" cy="432048"/>
          </a:xfrm>
          <a:prstGeom prst="rightArrow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pic>
        <p:nvPicPr>
          <p:cNvPr id="236" name="図 2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946" y="2389358"/>
            <a:ext cx="321878" cy="234511"/>
          </a:xfrm>
          <a:prstGeom prst="rect">
            <a:avLst/>
          </a:prstGeom>
        </p:spPr>
      </p:pic>
      <p:pic>
        <p:nvPicPr>
          <p:cNvPr id="237" name="図 2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2425310"/>
            <a:ext cx="320958" cy="234511"/>
          </a:xfrm>
          <a:prstGeom prst="rect">
            <a:avLst/>
          </a:prstGeom>
        </p:spPr>
      </p:pic>
      <p:sp>
        <p:nvSpPr>
          <p:cNvPr id="239" name="四角形: 角を丸くする 250"/>
          <p:cNvSpPr/>
          <p:nvPr/>
        </p:nvSpPr>
        <p:spPr>
          <a:xfrm>
            <a:off x="2020163" y="4047852"/>
            <a:ext cx="1511954" cy="668973"/>
          </a:xfrm>
          <a:prstGeom prst="roundRect">
            <a:avLst/>
          </a:prstGeom>
          <a:solidFill>
            <a:srgbClr val="FFC0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61.5</a:t>
            </a:r>
            <a:r>
              <a:rPr lang="ja-JP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億人</a:t>
            </a:r>
            <a:endParaRPr kumimoji="1" lang="ja-JP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0" name="四角形: 角を丸くする 250"/>
          <p:cNvSpPr/>
          <p:nvPr/>
        </p:nvSpPr>
        <p:spPr>
          <a:xfrm>
            <a:off x="5462911" y="4053650"/>
            <a:ext cx="1511954" cy="668973"/>
          </a:xfrm>
          <a:prstGeom prst="roundRect">
            <a:avLst/>
          </a:prstGeom>
          <a:solidFill>
            <a:srgbClr val="FFC000">
              <a:alpha val="9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97.7</a:t>
            </a:r>
            <a:r>
              <a:rPr lang="ja-JP" alt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億人</a:t>
            </a:r>
            <a:endParaRPr kumimoji="1" lang="ja-JP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1" name="四角形: 角を丸くする 250"/>
          <p:cNvSpPr/>
          <p:nvPr/>
        </p:nvSpPr>
        <p:spPr>
          <a:xfrm>
            <a:off x="2223098" y="2852936"/>
            <a:ext cx="1187556" cy="406308"/>
          </a:xfrm>
          <a:prstGeom prst="roundRect">
            <a:avLst/>
          </a:prstGeom>
          <a:solidFill>
            <a:srgbClr val="FFC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1.27</a:t>
            </a:r>
            <a:r>
              <a:rPr lang="ja-JP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億人</a:t>
            </a:r>
            <a:endParaRPr kumimoji="1" lang="ja-JP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2" name="四角形: 角を丸くする 250"/>
          <p:cNvSpPr/>
          <p:nvPr/>
        </p:nvSpPr>
        <p:spPr>
          <a:xfrm>
            <a:off x="5767470" y="2857832"/>
            <a:ext cx="1187556" cy="406308"/>
          </a:xfrm>
          <a:prstGeom prst="roundRect">
            <a:avLst/>
          </a:prstGeom>
          <a:solidFill>
            <a:srgbClr val="FFC000">
              <a:alpha val="6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1.09</a:t>
            </a:r>
            <a:r>
              <a:rPr lang="ja-JP" alt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億人</a:t>
            </a:r>
            <a:endParaRPr kumimoji="1" lang="ja-JP" altLang="en-US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04280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図 2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0" y="689079"/>
            <a:ext cx="8755549" cy="540931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016" y="216025"/>
            <a:ext cx="7596336" cy="836711"/>
          </a:xfrm>
        </p:spPr>
        <p:txBody>
          <a:bodyPr wrap="none">
            <a:noAutofit/>
          </a:bodyPr>
          <a:lstStyle/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これからの社会（</a:t>
            </a:r>
            <a:r>
              <a:rPr lang="en-US" altLang="ja-JP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kumimoji="1" lang="ja-JP" altLang="en-US" sz="4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四角形: 1 つの角を丸める 4">
            <a:extLst>
              <a:ext uri="{FF2B5EF4-FFF2-40B4-BE49-F238E27FC236}">
                <a16:creationId xmlns:a16="http://schemas.microsoft.com/office/drawing/2014/main" id="{CC38BB27-B4FE-4666-89FF-3DAB74C4E137}"/>
              </a:ext>
            </a:extLst>
          </p:cNvPr>
          <p:cNvSpPr/>
          <p:nvPr/>
        </p:nvSpPr>
        <p:spPr>
          <a:xfrm>
            <a:off x="1493412" y="2267994"/>
            <a:ext cx="2664296" cy="324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ja-JP" altLang="en-US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保護者が高校生の頃は年間</a:t>
            </a:r>
            <a:r>
              <a:rPr kumimoji="1" lang="en-US" altLang="ja-JP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284</a:t>
            </a:r>
            <a:r>
              <a:rPr lang="ja-JP" altLang="en-US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万人。</a:t>
            </a:r>
            <a:endParaRPr kumimoji="1" lang="ja-JP" altLang="en-US" sz="2000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四角形: 1 つの角を丸める 6">
            <a:extLst>
              <a:ext uri="{FF2B5EF4-FFF2-40B4-BE49-F238E27FC236}">
                <a16:creationId xmlns:a16="http://schemas.microsoft.com/office/drawing/2014/main" id="{506F9E81-5C8E-4C3D-B0BC-BF32DE4D3111}"/>
              </a:ext>
            </a:extLst>
          </p:cNvPr>
          <p:cNvSpPr/>
          <p:nvPr/>
        </p:nvSpPr>
        <p:spPr>
          <a:xfrm>
            <a:off x="1475656" y="2672952"/>
            <a:ext cx="4104000" cy="324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2017</a:t>
            </a:r>
            <a:r>
              <a:rPr kumimoji="1" lang="ja-JP" altLang="en-US" sz="2000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年の実績はどれくらいだと思いますか？</a:t>
            </a:r>
          </a:p>
        </p:txBody>
      </p:sp>
      <p:sp>
        <p:nvSpPr>
          <p:cNvPr id="8" name="四角形: 1 つの角を丸める 7">
            <a:extLst>
              <a:ext uri="{FF2B5EF4-FFF2-40B4-BE49-F238E27FC236}">
                <a16:creationId xmlns:a16="http://schemas.microsoft.com/office/drawing/2014/main" id="{DF795874-AB17-4037-8A52-9BAE42EB9AA2}"/>
              </a:ext>
            </a:extLst>
          </p:cNvPr>
          <p:cNvSpPr/>
          <p:nvPr/>
        </p:nvSpPr>
        <p:spPr>
          <a:xfrm>
            <a:off x="7029150" y="1688546"/>
            <a:ext cx="2064445" cy="356400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1 つの角を丸める 8">
            <a:extLst>
              <a:ext uri="{FF2B5EF4-FFF2-40B4-BE49-F238E27FC236}">
                <a16:creationId xmlns:a16="http://schemas.microsoft.com/office/drawing/2014/main" id="{81162607-EE2D-4EA1-84A1-A14361871AA0}"/>
              </a:ext>
            </a:extLst>
          </p:cNvPr>
          <p:cNvSpPr/>
          <p:nvPr/>
        </p:nvSpPr>
        <p:spPr>
          <a:xfrm>
            <a:off x="6156176" y="915020"/>
            <a:ext cx="2937419" cy="75577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1 つの角を丸める 9">
            <a:extLst>
              <a:ext uri="{FF2B5EF4-FFF2-40B4-BE49-F238E27FC236}">
                <a16:creationId xmlns:a16="http://schemas.microsoft.com/office/drawing/2014/main" id="{6BC1FDAA-8E53-4670-8954-24B4227D8A25}"/>
              </a:ext>
            </a:extLst>
          </p:cNvPr>
          <p:cNvSpPr/>
          <p:nvPr/>
        </p:nvSpPr>
        <p:spPr>
          <a:xfrm>
            <a:off x="7399067" y="2572563"/>
            <a:ext cx="1620707" cy="836710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r>
              <a:rPr kumimoji="1" lang="en-US" altLang="ja-JP" sz="20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500</a:t>
            </a:r>
            <a:r>
              <a:rPr lang="ja-JP" altLang="en-US" sz="20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万人？</a:t>
            </a:r>
            <a:endParaRPr lang="en-US" altLang="ja-JP" sz="20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lang="en-US" altLang="ja-JP" sz="20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1000</a:t>
            </a:r>
            <a:r>
              <a:rPr kumimoji="1" lang="ja-JP" altLang="en-US" sz="20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万人？</a:t>
            </a:r>
            <a:endParaRPr kumimoji="1" lang="en-US" altLang="ja-JP" sz="20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0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en-US" altLang="ja-JP" sz="20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1500</a:t>
            </a:r>
            <a:r>
              <a:rPr lang="ja-JP" altLang="en-US" sz="2000" b="1" dirty="0">
                <a:solidFill>
                  <a:schemeClr val="accent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万人？</a:t>
            </a:r>
            <a:endParaRPr kumimoji="1" lang="ja-JP" altLang="en-US" sz="2000" b="1" dirty="0">
              <a:solidFill>
                <a:schemeClr val="accent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2478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図 2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70" y="689079"/>
            <a:ext cx="8755549" cy="5409319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016" y="216025"/>
            <a:ext cx="7596336" cy="836711"/>
          </a:xfrm>
        </p:spPr>
        <p:txBody>
          <a:bodyPr wrap="none">
            <a:noAutofit/>
          </a:bodyPr>
          <a:lstStyle/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これからの社会（</a:t>
            </a:r>
            <a:r>
              <a:rPr lang="en-US" altLang="ja-JP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kumimoji="1" lang="ja-JP" altLang="en-US" sz="4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046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E1663CB-2173-4824-9FC6-60FA84A5B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407765"/>
            <a:ext cx="6362700" cy="4181475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016" y="216025"/>
            <a:ext cx="7596336" cy="836711"/>
          </a:xfrm>
        </p:spPr>
        <p:txBody>
          <a:bodyPr wrap="none">
            <a:noAutofit/>
          </a:bodyPr>
          <a:lstStyle/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これからの社会（</a:t>
            </a:r>
            <a:r>
              <a:rPr lang="en-US" altLang="ja-JP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年）</a:t>
            </a:r>
            <a:endParaRPr kumimoji="1" lang="ja-JP" altLang="en-US" sz="40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4589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下矢印 11">
            <a:extLst>
              <a:ext uri="{FF2B5EF4-FFF2-40B4-BE49-F238E27FC236}">
                <a16:creationId xmlns:a16="http://schemas.microsoft.com/office/drawing/2014/main" id="{93B4953E-8D31-4FB3-857A-54DA2BD21FD0}"/>
              </a:ext>
            </a:extLst>
          </p:cNvPr>
          <p:cNvSpPr/>
          <p:nvPr/>
        </p:nvSpPr>
        <p:spPr>
          <a:xfrm>
            <a:off x="4211960" y="2744824"/>
            <a:ext cx="792088" cy="2070994"/>
          </a:xfrm>
          <a:prstGeom prst="downArrow">
            <a:avLst>
              <a:gd name="adj1" fmla="val 50000"/>
              <a:gd name="adj2" fmla="val 40145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DC0D2AA-DDAA-4161-901F-33EFB3718F68}"/>
              </a:ext>
            </a:extLst>
          </p:cNvPr>
          <p:cNvSpPr/>
          <p:nvPr/>
        </p:nvSpPr>
        <p:spPr>
          <a:xfrm>
            <a:off x="1835696" y="1844824"/>
            <a:ext cx="5472608" cy="90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6671FBD-86E9-4E47-B208-76DF1D6D55F6}"/>
              </a:ext>
            </a:extLst>
          </p:cNvPr>
          <p:cNvSpPr/>
          <p:nvPr/>
        </p:nvSpPr>
        <p:spPr>
          <a:xfrm>
            <a:off x="1835696" y="3330321"/>
            <a:ext cx="5472608" cy="900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6804F4B-A524-4271-9272-6954176C9A9D}"/>
              </a:ext>
            </a:extLst>
          </p:cNvPr>
          <p:cNvSpPr/>
          <p:nvPr/>
        </p:nvSpPr>
        <p:spPr>
          <a:xfrm>
            <a:off x="1846600" y="4815818"/>
            <a:ext cx="5472608" cy="900000"/>
          </a:xfrm>
          <a:prstGeom prst="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タイトル 1">
            <a:extLst>
              <a:ext uri="{FF2B5EF4-FFF2-40B4-BE49-F238E27FC236}">
                <a16:creationId xmlns:a16="http://schemas.microsoft.com/office/drawing/2014/main" id="{0EA0CA78-0E05-4509-997A-F9DEE2E88C2B}"/>
              </a:ext>
            </a:extLst>
          </p:cNvPr>
          <p:cNvSpPr txBox="1">
            <a:spLocks/>
          </p:cNvSpPr>
          <p:nvPr/>
        </p:nvSpPr>
        <p:spPr>
          <a:xfrm>
            <a:off x="2771800" y="1944217"/>
            <a:ext cx="4283968" cy="8367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これからの社会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0B3B2711-0A66-4BC3-87B8-3058D8A52A6D}"/>
              </a:ext>
            </a:extLst>
          </p:cNvPr>
          <p:cNvSpPr txBox="1">
            <a:spLocks/>
          </p:cNvSpPr>
          <p:nvPr/>
        </p:nvSpPr>
        <p:spPr>
          <a:xfrm>
            <a:off x="3419872" y="3393610"/>
            <a:ext cx="2592288" cy="8367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動画視聴</a:t>
            </a: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D4D7A451-A656-4449-9BAF-9257EBF71CF1}"/>
              </a:ext>
            </a:extLst>
          </p:cNvPr>
          <p:cNvSpPr txBox="1">
            <a:spLocks/>
          </p:cNvSpPr>
          <p:nvPr/>
        </p:nvSpPr>
        <p:spPr>
          <a:xfrm>
            <a:off x="2771800" y="4913764"/>
            <a:ext cx="4283968" cy="83671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グループワーク</a:t>
            </a:r>
          </a:p>
        </p:txBody>
      </p:sp>
    </p:spTree>
    <p:extLst>
      <p:ext uri="{BB962C8B-B14F-4D97-AF65-F5344CB8AC3E}">
        <p14:creationId xmlns:p14="http://schemas.microsoft.com/office/powerpoint/2010/main" val="3869948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900000"/>
          </a:xfrm>
          <a:prstGeom prst="rect">
            <a:avLst/>
          </a:prstGeom>
          <a:solidFill>
            <a:srgbClr val="00AA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4016" y="216025"/>
            <a:ext cx="7596336" cy="836711"/>
          </a:xfrm>
        </p:spPr>
        <p:txBody>
          <a:bodyPr wrap="none">
            <a:noAutofit/>
          </a:bodyPr>
          <a:lstStyle/>
          <a:p>
            <a:pPr algn="l"/>
            <a:r>
              <a:rPr kumimoji="1" lang="ja-JP" altLang="en-US" sz="4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動画視聴</a:t>
            </a:r>
          </a:p>
        </p:txBody>
      </p:sp>
      <p:pic>
        <p:nvPicPr>
          <p:cNvPr id="3" name="図 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060848"/>
            <a:ext cx="3419804" cy="1948166"/>
          </a:xfrm>
          <a:prstGeom prst="rect">
            <a:avLst/>
          </a:prstGeom>
        </p:spPr>
      </p:pic>
      <p:pic>
        <p:nvPicPr>
          <p:cNvPr id="5" name="図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2149" y="2073851"/>
            <a:ext cx="3394267" cy="1924583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687052" y="4149080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～なんとなくで決めた留学編～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5141954" y="414908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～初海外、驚きの連続編～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683568" y="137212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● どのような挑戦をした？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088472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445</TotalTime>
  <Words>196</Words>
  <Application>Microsoft Office PowerPoint</Application>
  <PresentationFormat>画面に合わせる (4:3)</PresentationFormat>
  <Paragraphs>67</Paragraphs>
  <Slides>13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1" baseType="lpstr">
      <vt:lpstr>ＭＳ Ｐゴシック</vt:lpstr>
      <vt:lpstr>ＭＳ 明朝</vt:lpstr>
      <vt:lpstr>メイリオ</vt:lpstr>
      <vt:lpstr>Arial</vt:lpstr>
      <vt:lpstr>Calibri</vt:lpstr>
      <vt:lpstr>Century</vt:lpstr>
      <vt:lpstr>Times New Roman</vt:lpstr>
      <vt:lpstr>blank</vt:lpstr>
      <vt:lpstr>一生に一度の高校生活、 あなたは何に挑戦しますか？</vt:lpstr>
      <vt:lpstr>目次</vt:lpstr>
      <vt:lpstr>これからの社会（人口減少？）</vt:lpstr>
      <vt:lpstr>これからの社会（人口増加！）</vt:lpstr>
      <vt:lpstr>これからの社会（2020年）</vt:lpstr>
      <vt:lpstr>これからの社会（2020年）</vt:lpstr>
      <vt:lpstr>これからの社会（2020年）</vt:lpstr>
      <vt:lpstr>PowerPoint プレゼンテーション</vt:lpstr>
      <vt:lpstr>動画視聴</vt:lpstr>
      <vt:lpstr>PowerPoint プレゼンテーション</vt:lpstr>
      <vt:lpstr>グループワーク</vt:lpstr>
      <vt:lpstr>グループワーク</vt:lpstr>
      <vt:lpstr>グループワーク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これからの社会で生きていくために、 いま何ができるか</dc:title>
  <dc:creator>m</dc:creator>
  <cp:lastModifiedBy>m</cp:lastModifiedBy>
  <cp:revision>44</cp:revision>
  <cp:lastPrinted>2019-01-29T01:43:59Z</cp:lastPrinted>
  <dcterms:created xsi:type="dcterms:W3CDTF">2018-12-04T04:25:45Z</dcterms:created>
  <dcterms:modified xsi:type="dcterms:W3CDTF">2019-01-29T01:47:43Z</dcterms:modified>
</cp:coreProperties>
</file>